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68" r:id="rId4"/>
    <p:sldId id="270" r:id="rId5"/>
    <p:sldId id="271" r:id="rId6"/>
    <p:sldId id="272" r:id="rId7"/>
    <p:sldId id="274" r:id="rId8"/>
    <p:sldId id="275" r:id="rId9"/>
    <p:sldId id="277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2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F4AF-3B08-4DA5-A1C5-81D48FEF3E04}" type="datetimeFigureOut">
              <a:rPr lang="ru-RU" smtClean="0"/>
              <a:t>ср 24.09.25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390" y="247118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NewLetterGothic" panose="020B0506020202030204" pitchFamily="34" charset="-52"/>
              </a:rPr>
              <a:t>Клуб «ПОДВАЛ № 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90279" y="1205517"/>
            <a:ext cx="3395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200" dirty="0">
                <a:latin typeface="NewLetterGothic" panose="020B0506020202030204" pitchFamily="34" charset="-52"/>
                <a:ea typeface="Calibri" panose="020F0502020204030204" pitchFamily="34" charset="0"/>
              </a:rPr>
              <a:t>Михаил Вяткин</a:t>
            </a:r>
            <a:endParaRPr lang="en-US" sz="3600" b="1" spc="200" dirty="0">
              <a:latin typeface="NewLetterGothic" panose="020B0506020202030204" pitchFamily="34" charset="-52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1961" y="2354682"/>
            <a:ext cx="7492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800" dirty="0">
              <a:latin typeface="NewLetterGothic" panose="020B0506020202030204" pitchFamily="34" charset="-52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8000" b="1" dirty="0" smtClean="0">
                <a:latin typeface="Octava" panose="02040502050506020204" pitchFamily="18" charset="-52"/>
                <a:ea typeface="Calibri" panose="020F0502020204030204" pitchFamily="34" charset="0"/>
              </a:rPr>
              <a:t>Осенние Дома</a:t>
            </a:r>
          </a:p>
          <a:p>
            <a:pPr algn="ctr">
              <a:spcAft>
                <a:spcPts val="0"/>
              </a:spcAft>
            </a:pPr>
            <a:r>
              <a:rPr lang="ru-RU" sz="6000" b="1" i="1" dirty="0" smtClean="0">
                <a:latin typeface="Octava" panose="02040502050506020204" pitchFamily="18" charset="-52"/>
                <a:ea typeface="Calibri" panose="020F0502020204030204" pitchFamily="34" charset="0"/>
              </a:rPr>
              <a:t>дома-стихи</a:t>
            </a:r>
            <a:endParaRPr lang="ru-RU" sz="6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0046" y="5789198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NewLetterGothic" panose="020B0506020202030204" pitchFamily="34" charset="-52"/>
                <a:ea typeface="Calibri" panose="020F0502020204030204" pitchFamily="34" charset="0"/>
              </a:rPr>
              <a:t>2025 </a:t>
            </a:r>
            <a:r>
              <a:rPr lang="ru-RU" sz="2400" dirty="0">
                <a:latin typeface="NewLetterGothic" panose="020B0506020202030204" pitchFamily="34" charset="-52"/>
                <a:ea typeface="Calibri" panose="020F0502020204030204" pitchFamily="34" charset="0"/>
              </a:rPr>
              <a:t>- </a:t>
            </a:r>
            <a:r>
              <a:rPr lang="ru-RU" sz="2400" dirty="0" smtClean="0">
                <a:latin typeface="NewLetterGothic" panose="020B0506020202030204" pitchFamily="34" charset="-52"/>
                <a:ea typeface="Calibri" panose="020F0502020204030204" pitchFamily="34" charset="0"/>
              </a:rPr>
              <a:t>сентябрь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08621" y="1668280"/>
            <a:ext cx="4294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i="1" dirty="0">
                <a:latin typeface="Octava" panose="02040502050506020204" pitchFamily="18" charset="-52"/>
                <a:ea typeface="Calibri" panose="020F0502020204030204" pitchFamily="34" charset="0"/>
              </a:rPr>
              <a:t>Спасибо </a:t>
            </a:r>
          </a:p>
          <a:p>
            <a:pPr algn="ctr">
              <a:spcAft>
                <a:spcPts val="0"/>
              </a:spcAft>
            </a:pPr>
            <a:r>
              <a:rPr lang="ru-RU" sz="4800" b="1" i="1" dirty="0">
                <a:latin typeface="Octava" panose="02040502050506020204" pitchFamily="18" charset="-52"/>
                <a:ea typeface="Calibri" panose="020F0502020204030204" pitchFamily="34" charset="0"/>
              </a:rPr>
              <a:t>за внимание!</a:t>
            </a:r>
            <a:r>
              <a:rPr lang="ru-RU" sz="6000" b="1" i="1" dirty="0">
                <a:latin typeface="Octava" panose="02040502050506020204" pitchFamily="18" charset="-52"/>
                <a:ea typeface="Calibri" panose="020F0502020204030204" pitchFamily="34" charset="0"/>
              </a:rPr>
              <a:t>          </a:t>
            </a:r>
            <a:endParaRPr lang="ru-RU" sz="6000" b="1" i="1" dirty="0">
              <a:latin typeface="Octava" panose="02040502050506020204" pitchFamily="18" charset="-52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" y="450556"/>
            <a:ext cx="6845808" cy="45896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440" y="5360234"/>
            <a:ext cx="1047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spc="-150" dirty="0">
                <a:solidFill>
                  <a:srgbClr val="000000"/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Михаил </a:t>
            </a:r>
            <a:r>
              <a:rPr lang="ru-RU" sz="4800" i="1" spc="-150" dirty="0" smtClean="0">
                <a:solidFill>
                  <a:srgbClr val="000000"/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Вяткин</a:t>
            </a:r>
            <a:r>
              <a:rPr lang="ru-RU" sz="4800" i="1" spc="-100" dirty="0" smtClean="0">
                <a:solidFill>
                  <a:srgbClr val="000000"/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800" i="1" dirty="0" smtClean="0">
                <a:solidFill>
                  <a:srgbClr val="000000"/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GB" sz="3600" i="1" spc="-150" dirty="0" err="1" smtClean="0">
                <a:solidFill>
                  <a:schemeClr val="accent1">
                    <a:lumMod val="50000"/>
                  </a:schemeClr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mvyatkin</a:t>
            </a:r>
            <a:r>
              <a:rPr lang="en-US" sz="3600" i="1" spc="-150" dirty="0">
                <a:solidFill>
                  <a:schemeClr val="accent1">
                    <a:lumMod val="50000"/>
                  </a:schemeClr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GB" sz="3600" i="1" spc="-150" dirty="0">
                <a:solidFill>
                  <a:schemeClr val="accent1">
                    <a:lumMod val="50000"/>
                  </a:schemeClr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3600" i="1" spc="-150" dirty="0">
                <a:solidFill>
                  <a:schemeClr val="accent1">
                    <a:lumMod val="50000"/>
                  </a:schemeClr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3600" i="1" spc="-150" dirty="0" err="1">
                <a:solidFill>
                  <a:schemeClr val="accent1">
                    <a:lumMod val="50000"/>
                  </a:schemeClr>
                </a:solidFill>
                <a:latin typeface="NewLetterGothic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3600" i="1" spc="-150" dirty="0">
              <a:solidFill>
                <a:schemeClr val="accent1">
                  <a:lumMod val="50000"/>
                </a:schemeClr>
              </a:solidFill>
              <a:latin typeface="NewLetter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20937"/>
            <a:ext cx="9628632" cy="62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125967"/>
            <a:ext cx="7680959" cy="66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75" y="457200"/>
            <a:ext cx="83557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4" y="347472"/>
            <a:ext cx="9245373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17" y="137160"/>
            <a:ext cx="7133878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177420"/>
            <a:ext cx="8119872" cy="65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2" y="-539884"/>
            <a:ext cx="9289877" cy="79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5" y="116950"/>
            <a:ext cx="8082839" cy="65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25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NewLetterGothic</vt:lpstr>
      <vt:lpstr>Octava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Vyatkin</dc:creator>
  <cp:lastModifiedBy>Natasha</cp:lastModifiedBy>
  <cp:revision>44</cp:revision>
  <cp:lastPrinted>2023-11-21T18:25:10Z</cp:lastPrinted>
  <dcterms:created xsi:type="dcterms:W3CDTF">2020-04-18T09:50:39Z</dcterms:created>
  <dcterms:modified xsi:type="dcterms:W3CDTF">2025-09-24T20:29:50Z</dcterms:modified>
</cp:coreProperties>
</file>